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5" r:id="rId22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20" Type="http://schemas.openxmlformats.org/officeDocument/2006/relationships/slide" Target="slides/slide15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734361" y="1706464"/>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